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2ABF-4A7E-419F-9577-62180B6A64FA}" type="datetimeFigureOut">
              <a:rPr lang="zh-CN" altLang="en-US" smtClean="0"/>
              <a:pPr/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2BF9-922C-443E-9460-09FA229531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2ABF-4A7E-419F-9577-62180B6A64FA}" type="datetimeFigureOut">
              <a:rPr lang="zh-CN" altLang="en-US" smtClean="0"/>
              <a:pPr/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2BF9-922C-443E-9460-09FA229531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2ABF-4A7E-419F-9577-62180B6A64FA}" type="datetimeFigureOut">
              <a:rPr lang="zh-CN" altLang="en-US" smtClean="0"/>
              <a:pPr/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2BF9-922C-443E-9460-09FA229531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2ABF-4A7E-419F-9577-62180B6A64FA}" type="datetimeFigureOut">
              <a:rPr lang="zh-CN" altLang="en-US" smtClean="0"/>
              <a:pPr/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2BF9-922C-443E-9460-09FA229531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2ABF-4A7E-419F-9577-62180B6A64FA}" type="datetimeFigureOut">
              <a:rPr lang="zh-CN" altLang="en-US" smtClean="0"/>
              <a:pPr/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2BF9-922C-443E-9460-09FA229531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2ABF-4A7E-419F-9577-62180B6A64FA}" type="datetimeFigureOut">
              <a:rPr lang="zh-CN" altLang="en-US" smtClean="0"/>
              <a:pPr/>
              <a:t>2012-4-25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2BF9-922C-443E-9460-09FA229531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2ABF-4A7E-419F-9577-62180B6A64FA}" type="datetimeFigureOut">
              <a:rPr lang="zh-CN" altLang="en-US" smtClean="0"/>
              <a:pPr/>
              <a:t>2012-4-25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2BF9-922C-443E-9460-09FA229531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2ABF-4A7E-419F-9577-62180B6A64FA}" type="datetimeFigureOut">
              <a:rPr lang="zh-CN" altLang="en-US" smtClean="0"/>
              <a:pPr/>
              <a:t>2012-4-25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2BF9-922C-443E-9460-09FA229531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2ABF-4A7E-419F-9577-62180B6A64FA}" type="datetimeFigureOut">
              <a:rPr lang="zh-CN" altLang="en-US" smtClean="0"/>
              <a:pPr/>
              <a:t>2012-4-25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2BF9-922C-443E-9460-09FA229531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2ABF-4A7E-419F-9577-62180B6A64FA}" type="datetimeFigureOut">
              <a:rPr lang="zh-CN" altLang="en-US" smtClean="0"/>
              <a:pPr/>
              <a:t>2012-4-25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2BF9-922C-443E-9460-09FA229531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2ABF-4A7E-419F-9577-62180B6A64FA}" type="datetimeFigureOut">
              <a:rPr lang="zh-CN" altLang="en-US" smtClean="0"/>
              <a:pPr/>
              <a:t>2012-4-25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2BF9-922C-443E-9460-09FA229531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2ABF-4A7E-419F-9577-62180B6A64FA}" type="datetimeFigureOut">
              <a:rPr lang="zh-CN" altLang="en-US" smtClean="0"/>
              <a:pPr/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2BF9-922C-443E-9460-09FA229531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gif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第九</a:t>
            </a: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套广播体操动作规格细节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上海体育学院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曹蓓娟</a:t>
            </a:r>
          </a:p>
        </p:txBody>
      </p:sp>
      <p:pic>
        <p:nvPicPr>
          <p:cNvPr id="4" name="Picture 4" descr="C:\Documents and Settings\Administrator\桌面\新图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0"/>
            <a:ext cx="1142976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r>
              <a:rPr lang="zh-CN" alt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谢谢各位</a:t>
            </a:r>
            <a:endParaRPr lang="zh-CN" altLang="en-US" sz="9600" b="1" dirty="0"/>
          </a:p>
        </p:txBody>
      </p:sp>
      <p:pic>
        <p:nvPicPr>
          <p:cNvPr id="7" name="Picture 3" descr="603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2988" y="2571750"/>
            <a:ext cx="5289448" cy="3554413"/>
          </a:xfrm>
          <a:prstGeom prst="rect">
            <a:avLst/>
          </a:prstGeom>
          <a:noFill/>
        </p:spPr>
      </p:pic>
      <p:pic>
        <p:nvPicPr>
          <p:cNvPr id="4" name="Picture 4" descr="C:\Documents and Settings\Administrator\桌面\新图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0"/>
            <a:ext cx="1142976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第一节      伸展运动</a:t>
            </a:r>
            <a:endParaRPr lang="zh-CN" alt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细节：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两脚开度约同肩宽，两臂平肩。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两肘内收，拳眼向上，宽度约同颈。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斜上举约</a:t>
            </a:r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45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度，掌心相对。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27" name="Picture 3" descr="C:\Documents and Settings\Administrator\桌面\照片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2286016" cy="321471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桌面\照片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0"/>
            <a:ext cx="2286016" cy="321471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istrator\桌面\照片 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786190"/>
            <a:ext cx="2286016" cy="307181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istrator\桌面\照片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786190"/>
            <a:ext cx="2357454" cy="3071810"/>
          </a:xfrm>
          <a:prstGeom prst="rect">
            <a:avLst/>
          </a:prstGeom>
          <a:noFill/>
        </p:spPr>
      </p:pic>
      <p:pic>
        <p:nvPicPr>
          <p:cNvPr id="8" name="Picture 4" descr="C:\Documents and Settings\Administrator\桌面\新图像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15016"/>
            <a:ext cx="857224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第二节      扩胸运动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844" y="1435100"/>
            <a:ext cx="3322669" cy="54229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细节：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两臂平肩，拳眼向上。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弓步时，后腿直且脚后跟不能离地。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转</a:t>
            </a:r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90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度同时两臂上下交叉，拳心向下；左转时左臂在上，右转时则相反；回转时立拳。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经前平举成掌并还原。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pic>
        <p:nvPicPr>
          <p:cNvPr id="2050" name="Picture 2" descr="C:\Documents and Settings\Administrator\桌面\照片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00042"/>
            <a:ext cx="1785950" cy="278605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桌面\照片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00042"/>
            <a:ext cx="1857388" cy="2786058"/>
          </a:xfrm>
          <a:prstGeom prst="rect">
            <a:avLst/>
          </a:prstGeom>
          <a:noFill/>
        </p:spPr>
      </p:pic>
      <p:pic>
        <p:nvPicPr>
          <p:cNvPr id="2052" name="Picture 4" descr="C:\Documents and Settings\Administrator\桌面\照片 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00042"/>
            <a:ext cx="1928794" cy="2786058"/>
          </a:xfrm>
          <a:prstGeom prst="rect">
            <a:avLst/>
          </a:prstGeom>
          <a:noFill/>
        </p:spPr>
      </p:pic>
      <p:pic>
        <p:nvPicPr>
          <p:cNvPr id="2053" name="Picture 5" descr="C:\Documents and Settings\Administrator\桌面\照片 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643314"/>
            <a:ext cx="1785950" cy="278608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istrator\桌面\照片 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643314"/>
            <a:ext cx="1857388" cy="2786082"/>
          </a:xfrm>
          <a:prstGeom prst="rect">
            <a:avLst/>
          </a:prstGeom>
          <a:noFill/>
        </p:spPr>
      </p:pic>
      <p:pic>
        <p:nvPicPr>
          <p:cNvPr id="2055" name="Picture 7" descr="C:\Documents and Settings\Administrator\桌面\照片 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643314"/>
            <a:ext cx="1928794" cy="2786082"/>
          </a:xfrm>
          <a:prstGeom prst="rect">
            <a:avLst/>
          </a:prstGeom>
          <a:noFill/>
        </p:spPr>
      </p:pic>
      <p:pic>
        <p:nvPicPr>
          <p:cNvPr id="10" name="Picture 4" descr="C:\Documents and Settings\Administrator\桌面\新图像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28662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第三节      踢腿运动</a:t>
            </a:r>
            <a:endParaRPr lang="zh-CN" altLang="en-US" sz="3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286148" cy="5208610"/>
          </a:xfrm>
        </p:spPr>
        <p:txBody>
          <a:bodyPr>
            <a:normAutofit lnSpcReduction="10000"/>
          </a:bodyPr>
          <a:lstStyle/>
          <a:p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细节：</a:t>
            </a:r>
            <a:endParaRPr lang="en-US" altLang="zh-C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侧踢腿方向正，踢起高度约为</a:t>
            </a:r>
            <a:r>
              <a:rPr lang="en-US" altLang="zh-C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30</a:t>
            </a:r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度，脚尖要有“制动”感。</a:t>
            </a:r>
            <a:endParaRPr lang="en-US" altLang="zh-C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半蹲时，两臂位于体侧，掌心贴腿。</a:t>
            </a:r>
            <a:endParaRPr lang="en-US" altLang="zh-C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后踢腿方向正，两臂斜上举且掌心相对，稍抬头。</a:t>
            </a:r>
            <a:endParaRPr lang="en-US" altLang="zh-C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两臂沿上举轨迹还原。</a:t>
            </a:r>
            <a:endParaRPr lang="en-US" altLang="zh-C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pic>
        <p:nvPicPr>
          <p:cNvPr id="3074" name="Picture 2" descr="C:\Documents and Settings\Administrator\桌面\照片 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85728"/>
            <a:ext cx="2185974" cy="321471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桌面\照片 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85728"/>
            <a:ext cx="2146676" cy="321471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istrator\桌面\照片 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00438"/>
            <a:ext cx="2861056" cy="3357562"/>
          </a:xfrm>
          <a:prstGeom prst="rect">
            <a:avLst/>
          </a:prstGeom>
          <a:noFill/>
        </p:spPr>
      </p:pic>
      <p:pic>
        <p:nvPicPr>
          <p:cNvPr id="7" name="Picture 4" descr="C:\Documents and Settings\Administrator\桌面\新图像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286388"/>
            <a:ext cx="1214414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第四节      体侧运动</a:t>
            </a:r>
            <a:endParaRPr lang="zh-CN" altLang="en-US" sz="3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844" y="1435100"/>
            <a:ext cx="3322669" cy="5422900"/>
          </a:xfrm>
        </p:spPr>
        <p:txBody>
          <a:bodyPr>
            <a:normAutofit lnSpcReduction="10000"/>
          </a:bodyPr>
          <a:lstStyle/>
          <a:p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细节：</a:t>
            </a:r>
            <a:endParaRPr lang="en-US" altLang="zh-C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一臂侧平举，另一臂屈肘平举于胸前，两脚开度可稍宽于肩。</a:t>
            </a:r>
            <a:endParaRPr lang="en-US" altLang="zh-C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屈肘臂经体前下向外摆至上举（贴耳）。</a:t>
            </a:r>
            <a:endParaRPr lang="en-US" altLang="zh-C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体侧屈约</a:t>
            </a:r>
            <a:r>
              <a:rPr lang="en-US" altLang="zh-C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25</a:t>
            </a:r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度。</a:t>
            </a:r>
            <a:endParaRPr lang="en-US" altLang="zh-C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半蹲同时两臂伸直上下举，掌心向内侧。</a:t>
            </a:r>
            <a:endParaRPr lang="en-US" altLang="zh-C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pic>
        <p:nvPicPr>
          <p:cNvPr id="4098" name="Picture 2" descr="C:\Documents and Settings\Administrator\桌面\照片 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0"/>
            <a:ext cx="2428892" cy="321468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tor\桌面\照片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0"/>
            <a:ext cx="2289552" cy="3286124"/>
          </a:xfrm>
          <a:prstGeom prst="rect">
            <a:avLst/>
          </a:prstGeom>
          <a:noFill/>
        </p:spPr>
      </p:pic>
      <p:pic>
        <p:nvPicPr>
          <p:cNvPr id="4100" name="Picture 4" descr="C:\Documents and Settings\Administrator\桌面\照片 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214686"/>
            <a:ext cx="2428892" cy="3643314"/>
          </a:xfrm>
          <a:prstGeom prst="rect">
            <a:avLst/>
          </a:prstGeom>
          <a:noFill/>
        </p:spPr>
      </p:pic>
      <p:pic>
        <p:nvPicPr>
          <p:cNvPr id="4101" name="Picture 5" descr="C:\Documents and Settings\Administrator\桌面\照片 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286124"/>
            <a:ext cx="2289552" cy="3571876"/>
          </a:xfrm>
          <a:prstGeom prst="rect">
            <a:avLst/>
          </a:prstGeom>
          <a:noFill/>
        </p:spPr>
      </p:pic>
      <p:pic>
        <p:nvPicPr>
          <p:cNvPr id="8" name="Picture 4" descr="C:\Documents and Settings\Administrator\桌面\新图像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28662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第五节      体转运动</a:t>
            </a:r>
            <a:endParaRPr lang="zh-CN" altLang="en-US" sz="3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844" y="1435100"/>
            <a:ext cx="3322669" cy="5422900"/>
          </a:xfrm>
        </p:spPr>
        <p:txBody>
          <a:bodyPr>
            <a:noAutofit/>
          </a:bodyPr>
          <a:lstStyle/>
          <a:p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细节：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体转</a:t>
            </a:r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90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度同时两脚后跟不能离地。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体转</a:t>
            </a:r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180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度同时两脚后跟不能离地；两臂斜上举，掌心相对，稍抬头。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还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原时直臂下。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800" dirty="0"/>
          </a:p>
        </p:txBody>
      </p:sp>
      <p:pic>
        <p:nvPicPr>
          <p:cNvPr id="5122" name="Picture 2" descr="C:\Documents and Settings\Administrator\桌面\照片 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0"/>
            <a:ext cx="2428892" cy="3286124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or\桌面\照片 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0"/>
            <a:ext cx="2357454" cy="3286124"/>
          </a:xfrm>
          <a:prstGeom prst="rect">
            <a:avLst/>
          </a:prstGeom>
          <a:noFill/>
        </p:spPr>
      </p:pic>
      <p:pic>
        <p:nvPicPr>
          <p:cNvPr id="5124" name="Picture 4" descr="C:\Documents and Settings\Administrator\桌面\照片 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286124"/>
            <a:ext cx="2432428" cy="3571876"/>
          </a:xfrm>
          <a:prstGeom prst="rect">
            <a:avLst/>
          </a:prstGeom>
          <a:noFill/>
        </p:spPr>
      </p:pic>
      <p:pic>
        <p:nvPicPr>
          <p:cNvPr id="8" name="Picture 7" descr="C:\Documents and Settings\Administrator\桌面\照片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286124"/>
            <a:ext cx="2357454" cy="3571876"/>
          </a:xfrm>
          <a:prstGeom prst="rect">
            <a:avLst/>
          </a:prstGeom>
          <a:noFill/>
        </p:spPr>
      </p:pic>
      <p:pic>
        <p:nvPicPr>
          <p:cNvPr id="9" name="Picture 4" descr="C:\Documents and Settings\Administrator\桌面\新图像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500306"/>
            <a:ext cx="1142976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第六节      全身运动</a:t>
            </a:r>
            <a:endParaRPr lang="zh-CN" altLang="en-US" sz="3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844" y="1435100"/>
            <a:ext cx="3322669" cy="5422900"/>
          </a:xfrm>
        </p:spPr>
        <p:txBody>
          <a:bodyPr>
            <a:normAutofit lnSpcReduction="10000"/>
          </a:bodyPr>
          <a:lstStyle/>
          <a:p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细节：</a:t>
            </a:r>
            <a:endParaRPr lang="en-US" altLang="zh-C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出左脚成两腿开立同时左臂在前与右臂交叉于上举，抬头。</a:t>
            </a:r>
            <a:endParaRPr lang="en-US" altLang="zh-C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体前屈同时两臂经侧、左臂在后与右臂交叉于体前下举。</a:t>
            </a:r>
            <a:endParaRPr lang="en-US" altLang="zh-C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保持体前屈高度做蹲立，同时两臂外开屈肘、手指相对轻放于腿上。</a:t>
            </a:r>
            <a:endParaRPr lang="en-US" altLang="zh-C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pic>
        <p:nvPicPr>
          <p:cNvPr id="6146" name="Picture 2" descr="C:\Documents and Settings\Administrator\桌面\照片 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52"/>
            <a:ext cx="2428892" cy="3143272"/>
          </a:xfrm>
          <a:prstGeom prst="rect">
            <a:avLst/>
          </a:prstGeom>
          <a:noFill/>
        </p:spPr>
      </p:pic>
      <p:pic>
        <p:nvPicPr>
          <p:cNvPr id="6147" name="Picture 3" descr="C:\Documents and Settings\Administrator\桌面\照片 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42852"/>
            <a:ext cx="2360990" cy="3143272"/>
          </a:xfrm>
          <a:prstGeom prst="rect">
            <a:avLst/>
          </a:prstGeom>
          <a:noFill/>
        </p:spPr>
      </p:pic>
      <p:pic>
        <p:nvPicPr>
          <p:cNvPr id="6148" name="Picture 4" descr="C:\Documents and Settings\Administrator\桌面\照片 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86124"/>
            <a:ext cx="2428892" cy="3571876"/>
          </a:xfrm>
          <a:prstGeom prst="rect">
            <a:avLst/>
          </a:prstGeom>
          <a:noFill/>
        </p:spPr>
      </p:pic>
      <p:pic>
        <p:nvPicPr>
          <p:cNvPr id="8" name="Picture 7" descr="C:\Documents and Settings\Administrator\桌面\照片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286124"/>
            <a:ext cx="2357454" cy="3571876"/>
          </a:xfrm>
          <a:prstGeom prst="rect">
            <a:avLst/>
          </a:prstGeom>
          <a:noFill/>
        </p:spPr>
      </p:pic>
      <p:pic>
        <p:nvPicPr>
          <p:cNvPr id="9" name="Picture 4" descr="C:\Documents and Settings\Administrator\桌面\新图像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2714620"/>
            <a:ext cx="1142976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第七节      跳跃运动</a:t>
            </a:r>
            <a:endParaRPr lang="zh-CN" altLang="en-US" sz="3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844" y="1435100"/>
            <a:ext cx="3322669" cy="54229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细节：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收腹立腰，小跳轻巧。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拍时，两臂位于体侧下垂。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3.4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拍的小跳都有左脚开始。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pic>
        <p:nvPicPr>
          <p:cNvPr id="7170" name="Picture 2" descr="C:\Documents and Settings\Administrator\桌面\照片 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"/>
            <a:ext cx="2286016" cy="3286124"/>
          </a:xfrm>
          <a:prstGeom prst="rect">
            <a:avLst/>
          </a:prstGeom>
          <a:noFill/>
        </p:spPr>
      </p:pic>
      <p:pic>
        <p:nvPicPr>
          <p:cNvPr id="7171" name="Picture 3" descr="C:\Documents and Settings\Administrator\桌面\照片 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3286124"/>
          </a:xfrm>
          <a:prstGeom prst="rect">
            <a:avLst/>
          </a:prstGeom>
          <a:noFill/>
        </p:spPr>
      </p:pic>
      <p:pic>
        <p:nvPicPr>
          <p:cNvPr id="7172" name="Picture 4" descr="C:\Documents and Settings\Administrator\桌面\照片 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286124"/>
            <a:ext cx="2286016" cy="3571876"/>
          </a:xfrm>
          <a:prstGeom prst="rect">
            <a:avLst/>
          </a:prstGeom>
          <a:noFill/>
        </p:spPr>
      </p:pic>
      <p:pic>
        <p:nvPicPr>
          <p:cNvPr id="7173" name="Picture 5" descr="C:\Documents and Settings\Administrator\桌面\照片 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214686"/>
            <a:ext cx="2357422" cy="3643314"/>
          </a:xfrm>
          <a:prstGeom prst="rect">
            <a:avLst/>
          </a:prstGeom>
          <a:noFill/>
        </p:spPr>
      </p:pic>
      <p:pic>
        <p:nvPicPr>
          <p:cNvPr id="8" name="Picture 4" descr="C:\Documents and Settings\Administrator\桌面\新图像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5643578"/>
            <a:ext cx="100010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第八节      整理运动</a:t>
            </a:r>
            <a:endParaRPr lang="zh-CN" altLang="en-US" sz="3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251231" cy="54229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细节：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两臂于体侧做前后自然摆动；肘伸直、腕稍直。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两臂斜上举，抬头挺胸；两脚与肩同宽。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注意跳跃后与原地踏步的节奏处理。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pic>
        <p:nvPicPr>
          <p:cNvPr id="8194" name="Picture 2" descr="C:\Documents and Settings\Administrator\桌面\照片 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2500330" cy="3571876"/>
          </a:xfrm>
          <a:prstGeom prst="rect">
            <a:avLst/>
          </a:prstGeom>
          <a:noFill/>
        </p:spPr>
      </p:pic>
      <p:pic>
        <p:nvPicPr>
          <p:cNvPr id="8195" name="Picture 3" descr="C:\Documents and Settings\Administrator\桌面\照片 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00438"/>
            <a:ext cx="2500298" cy="3357562"/>
          </a:xfrm>
          <a:prstGeom prst="rect">
            <a:avLst/>
          </a:prstGeom>
          <a:noFill/>
        </p:spPr>
      </p:pic>
      <p:pic>
        <p:nvPicPr>
          <p:cNvPr id="6" name="Picture 4" descr="C:\Documents and Settings\Administrator\桌面\新图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286388"/>
            <a:ext cx="1142976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645</Words>
  <Application>Microsoft Office PowerPoint</Application>
  <PresentationFormat>全屏显示(4:3)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第九套广播体操动作规格细节</vt:lpstr>
      <vt:lpstr>第一节      伸展运动</vt:lpstr>
      <vt:lpstr>第二节      扩胸运动</vt:lpstr>
      <vt:lpstr>第三节      踢腿运动</vt:lpstr>
      <vt:lpstr>第四节      体侧运动</vt:lpstr>
      <vt:lpstr>第五节      体转运动</vt:lpstr>
      <vt:lpstr>第六节      全身运动</vt:lpstr>
      <vt:lpstr>第七节      跳跃运动</vt:lpstr>
      <vt:lpstr>第八节      整理运动</vt:lpstr>
      <vt:lpstr>谢谢各位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第九套广播体操动作规格细节</dc:title>
  <dc:creator>Administrator</dc:creator>
  <cp:lastModifiedBy>Administrator</cp:lastModifiedBy>
  <cp:revision>23</cp:revision>
  <dcterms:created xsi:type="dcterms:W3CDTF">2012-04-22T01:17:59Z</dcterms:created>
  <dcterms:modified xsi:type="dcterms:W3CDTF">2012-04-25T00:18:20Z</dcterms:modified>
</cp:coreProperties>
</file>